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7010400" cy="9296400"/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0C9F9F-8623-49A8-B1FC-B67D8E4F2E63}" type="doc">
      <dgm:prSet loTypeId="urn:microsoft.com/office/officeart/2005/8/layout/venn1" loCatId="relationship" qsTypeId="urn:microsoft.com/office/officeart/2005/8/quickstyle/simple1" qsCatId="simple" csTypeId="urn:microsoft.com/office/officeart/2005/8/colors/colorful3" csCatId="colorful" phldr="1"/>
      <dgm:spPr/>
    </dgm:pt>
    <dgm:pt modelId="{4B42031F-B5D0-40A0-8E2D-DB21B9FB8DF1}">
      <dgm:prSet phldrT="[Text]" custT="1"/>
      <dgm:spPr/>
      <dgm:t>
        <a:bodyPr/>
        <a:lstStyle/>
        <a:p>
          <a:r>
            <a:rPr lang="en-US" sz="1800" b="1" dirty="0" smtClean="0"/>
            <a:t>Value Driver</a:t>
          </a:r>
          <a:endParaRPr lang="en-US" sz="1800" b="1" dirty="0"/>
        </a:p>
      </dgm:t>
    </dgm:pt>
    <dgm:pt modelId="{B6B49097-EE22-4D7B-A335-4CE7CC5E7D4D}" type="parTrans" cxnId="{DFFEE783-DDBB-45EB-90CE-65F5957C8271}">
      <dgm:prSet/>
      <dgm:spPr/>
      <dgm:t>
        <a:bodyPr/>
        <a:lstStyle/>
        <a:p>
          <a:endParaRPr lang="en-US" sz="1800" b="1"/>
        </a:p>
      </dgm:t>
    </dgm:pt>
    <dgm:pt modelId="{FB0CE1DD-72DC-489E-964D-63BF4B34FC37}" type="sibTrans" cxnId="{DFFEE783-DDBB-45EB-90CE-65F5957C8271}">
      <dgm:prSet/>
      <dgm:spPr/>
      <dgm:t>
        <a:bodyPr/>
        <a:lstStyle/>
        <a:p>
          <a:endParaRPr lang="en-US" sz="1800" b="1"/>
        </a:p>
      </dgm:t>
    </dgm:pt>
    <dgm:pt modelId="{FEEA26B6-7769-4B64-A422-AB80005C1CCB}">
      <dgm:prSet phldrT="[Text]" custT="1"/>
      <dgm:spPr/>
      <dgm:t>
        <a:bodyPr/>
        <a:lstStyle/>
        <a:p>
          <a:r>
            <a:rPr lang="en-US" sz="1800" b="1" dirty="0" smtClean="0"/>
            <a:t>Translator</a:t>
          </a:r>
          <a:endParaRPr lang="en-US" sz="1800" b="1" dirty="0"/>
        </a:p>
      </dgm:t>
    </dgm:pt>
    <dgm:pt modelId="{A8695ED3-CD01-405D-9CFD-60837166DD35}" type="parTrans" cxnId="{03A43D48-00F4-4E6A-927F-5CC89766FE55}">
      <dgm:prSet/>
      <dgm:spPr/>
      <dgm:t>
        <a:bodyPr/>
        <a:lstStyle/>
        <a:p>
          <a:endParaRPr lang="en-US" sz="1800" b="1"/>
        </a:p>
      </dgm:t>
    </dgm:pt>
    <dgm:pt modelId="{6FDCB0F5-AB0B-45A6-A803-316817D36478}" type="sibTrans" cxnId="{03A43D48-00F4-4E6A-927F-5CC89766FE55}">
      <dgm:prSet/>
      <dgm:spPr/>
      <dgm:t>
        <a:bodyPr/>
        <a:lstStyle/>
        <a:p>
          <a:endParaRPr lang="en-US" sz="1800" b="1"/>
        </a:p>
      </dgm:t>
    </dgm:pt>
    <dgm:pt modelId="{BA52230A-4A01-4F21-981F-2348C09DE481}">
      <dgm:prSet phldrT="[Text]" custT="1"/>
      <dgm:spPr/>
      <dgm:t>
        <a:bodyPr/>
        <a:lstStyle/>
        <a:p>
          <a:r>
            <a:rPr lang="en-US" sz="1800" b="1" dirty="0" smtClean="0"/>
            <a:t>Catalyst</a:t>
          </a:r>
          <a:endParaRPr lang="en-US" sz="1800" b="1" dirty="0"/>
        </a:p>
      </dgm:t>
    </dgm:pt>
    <dgm:pt modelId="{B7B14113-F72A-49FD-99E6-5189B6932E86}" type="parTrans" cxnId="{861A4A20-FBA3-426D-BC39-F82C0B8343B2}">
      <dgm:prSet/>
      <dgm:spPr/>
      <dgm:t>
        <a:bodyPr/>
        <a:lstStyle/>
        <a:p>
          <a:endParaRPr lang="en-US" sz="1800" b="1"/>
        </a:p>
      </dgm:t>
    </dgm:pt>
    <dgm:pt modelId="{AD513571-430C-4EA1-9B46-2AEC2C19147E}" type="sibTrans" cxnId="{861A4A20-FBA3-426D-BC39-F82C0B8343B2}">
      <dgm:prSet/>
      <dgm:spPr/>
      <dgm:t>
        <a:bodyPr/>
        <a:lstStyle/>
        <a:p>
          <a:endParaRPr lang="en-US" sz="1800" b="1"/>
        </a:p>
      </dgm:t>
    </dgm:pt>
    <dgm:pt modelId="{FF2A166E-7EF9-4441-9C17-8228CD61A9CB}" type="pres">
      <dgm:prSet presAssocID="{2C0C9F9F-8623-49A8-B1FC-B67D8E4F2E63}" presName="compositeShape" presStyleCnt="0">
        <dgm:presLayoutVars>
          <dgm:chMax val="7"/>
          <dgm:dir/>
          <dgm:resizeHandles val="exact"/>
        </dgm:presLayoutVars>
      </dgm:prSet>
      <dgm:spPr/>
    </dgm:pt>
    <dgm:pt modelId="{C0B40576-0EBE-4ED2-B5B7-953B2EAF0436}" type="pres">
      <dgm:prSet presAssocID="{4B42031F-B5D0-40A0-8E2D-DB21B9FB8DF1}" presName="circ1" presStyleLbl="vennNode1" presStyleIdx="0" presStyleCnt="3"/>
      <dgm:spPr/>
      <dgm:t>
        <a:bodyPr/>
        <a:lstStyle/>
        <a:p>
          <a:endParaRPr lang="en-US"/>
        </a:p>
      </dgm:t>
    </dgm:pt>
    <dgm:pt modelId="{4C965B01-83C9-458D-A879-A36B6EF4A9C6}" type="pres">
      <dgm:prSet presAssocID="{4B42031F-B5D0-40A0-8E2D-DB21B9FB8DF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B8D69A-426A-447E-8822-0AC4F43A4B0D}" type="pres">
      <dgm:prSet presAssocID="{FEEA26B6-7769-4B64-A422-AB80005C1CCB}" presName="circ2" presStyleLbl="vennNode1" presStyleIdx="1" presStyleCnt="3"/>
      <dgm:spPr/>
      <dgm:t>
        <a:bodyPr/>
        <a:lstStyle/>
        <a:p>
          <a:endParaRPr lang="en-US"/>
        </a:p>
      </dgm:t>
    </dgm:pt>
    <dgm:pt modelId="{2966A671-9067-488F-9FDA-8C09D03AA2F9}" type="pres">
      <dgm:prSet presAssocID="{FEEA26B6-7769-4B64-A422-AB80005C1CC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B2F8E7-6FA5-4282-A0DB-F179480659FB}" type="pres">
      <dgm:prSet presAssocID="{BA52230A-4A01-4F21-981F-2348C09DE481}" presName="circ3" presStyleLbl="vennNode1" presStyleIdx="2" presStyleCnt="3"/>
      <dgm:spPr/>
      <dgm:t>
        <a:bodyPr/>
        <a:lstStyle/>
        <a:p>
          <a:endParaRPr lang="en-US"/>
        </a:p>
      </dgm:t>
    </dgm:pt>
    <dgm:pt modelId="{BE4D0509-BCCD-40E2-96E7-FB81333E0DBA}" type="pres">
      <dgm:prSet presAssocID="{BA52230A-4A01-4F21-981F-2348C09DE48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8DC030-F579-4C7B-86F0-547697DF0397}" type="presOf" srcId="{BA52230A-4A01-4F21-981F-2348C09DE481}" destId="{E9B2F8E7-6FA5-4282-A0DB-F179480659FB}" srcOrd="0" destOrd="0" presId="urn:microsoft.com/office/officeart/2005/8/layout/venn1"/>
    <dgm:cxn modelId="{861A4A20-FBA3-426D-BC39-F82C0B8343B2}" srcId="{2C0C9F9F-8623-49A8-B1FC-B67D8E4F2E63}" destId="{BA52230A-4A01-4F21-981F-2348C09DE481}" srcOrd="2" destOrd="0" parTransId="{B7B14113-F72A-49FD-99E6-5189B6932E86}" sibTransId="{AD513571-430C-4EA1-9B46-2AEC2C19147E}"/>
    <dgm:cxn modelId="{C5ED3061-C3A4-4110-ABAB-DAEC56809769}" type="presOf" srcId="{4B42031F-B5D0-40A0-8E2D-DB21B9FB8DF1}" destId="{C0B40576-0EBE-4ED2-B5B7-953B2EAF0436}" srcOrd="0" destOrd="0" presId="urn:microsoft.com/office/officeart/2005/8/layout/venn1"/>
    <dgm:cxn modelId="{424D27B4-11BF-431D-8BF5-BC07ACE4EFC3}" type="presOf" srcId="{2C0C9F9F-8623-49A8-B1FC-B67D8E4F2E63}" destId="{FF2A166E-7EF9-4441-9C17-8228CD61A9CB}" srcOrd="0" destOrd="0" presId="urn:microsoft.com/office/officeart/2005/8/layout/venn1"/>
    <dgm:cxn modelId="{03A43D48-00F4-4E6A-927F-5CC89766FE55}" srcId="{2C0C9F9F-8623-49A8-B1FC-B67D8E4F2E63}" destId="{FEEA26B6-7769-4B64-A422-AB80005C1CCB}" srcOrd="1" destOrd="0" parTransId="{A8695ED3-CD01-405D-9CFD-60837166DD35}" sibTransId="{6FDCB0F5-AB0B-45A6-A803-316817D36478}"/>
    <dgm:cxn modelId="{DFFEE783-DDBB-45EB-90CE-65F5957C8271}" srcId="{2C0C9F9F-8623-49A8-B1FC-B67D8E4F2E63}" destId="{4B42031F-B5D0-40A0-8E2D-DB21B9FB8DF1}" srcOrd="0" destOrd="0" parTransId="{B6B49097-EE22-4D7B-A335-4CE7CC5E7D4D}" sibTransId="{FB0CE1DD-72DC-489E-964D-63BF4B34FC37}"/>
    <dgm:cxn modelId="{F87564C6-5155-439B-B60E-574B37262A1A}" type="presOf" srcId="{4B42031F-B5D0-40A0-8E2D-DB21B9FB8DF1}" destId="{4C965B01-83C9-458D-A879-A36B6EF4A9C6}" srcOrd="1" destOrd="0" presId="urn:microsoft.com/office/officeart/2005/8/layout/venn1"/>
    <dgm:cxn modelId="{0DC3F03B-8EAC-4513-AD6A-7F65173CF123}" type="presOf" srcId="{BA52230A-4A01-4F21-981F-2348C09DE481}" destId="{BE4D0509-BCCD-40E2-96E7-FB81333E0DBA}" srcOrd="1" destOrd="0" presId="urn:microsoft.com/office/officeart/2005/8/layout/venn1"/>
    <dgm:cxn modelId="{79532970-AF60-4119-997D-DDD5EE0C9393}" type="presOf" srcId="{FEEA26B6-7769-4B64-A422-AB80005C1CCB}" destId="{2966A671-9067-488F-9FDA-8C09D03AA2F9}" srcOrd="1" destOrd="0" presId="urn:microsoft.com/office/officeart/2005/8/layout/venn1"/>
    <dgm:cxn modelId="{8D8EA821-BD14-4A22-9FDD-2A11D1E6036F}" type="presOf" srcId="{FEEA26B6-7769-4B64-A422-AB80005C1CCB}" destId="{3CB8D69A-426A-447E-8822-0AC4F43A4B0D}" srcOrd="0" destOrd="0" presId="urn:microsoft.com/office/officeart/2005/8/layout/venn1"/>
    <dgm:cxn modelId="{F00869A1-9341-4257-A8AD-509D678809E3}" type="presParOf" srcId="{FF2A166E-7EF9-4441-9C17-8228CD61A9CB}" destId="{C0B40576-0EBE-4ED2-B5B7-953B2EAF0436}" srcOrd="0" destOrd="0" presId="urn:microsoft.com/office/officeart/2005/8/layout/venn1"/>
    <dgm:cxn modelId="{CBA87832-41C7-4B0E-95E0-51215862FEAA}" type="presParOf" srcId="{FF2A166E-7EF9-4441-9C17-8228CD61A9CB}" destId="{4C965B01-83C9-458D-A879-A36B6EF4A9C6}" srcOrd="1" destOrd="0" presId="urn:microsoft.com/office/officeart/2005/8/layout/venn1"/>
    <dgm:cxn modelId="{151707A7-7B46-4A56-A82C-99D6DE926EF3}" type="presParOf" srcId="{FF2A166E-7EF9-4441-9C17-8228CD61A9CB}" destId="{3CB8D69A-426A-447E-8822-0AC4F43A4B0D}" srcOrd="2" destOrd="0" presId="urn:microsoft.com/office/officeart/2005/8/layout/venn1"/>
    <dgm:cxn modelId="{CC370156-207B-4944-94DE-3B568E1415A7}" type="presParOf" srcId="{FF2A166E-7EF9-4441-9C17-8228CD61A9CB}" destId="{2966A671-9067-488F-9FDA-8C09D03AA2F9}" srcOrd="3" destOrd="0" presId="urn:microsoft.com/office/officeart/2005/8/layout/venn1"/>
    <dgm:cxn modelId="{0E7BD0C6-7B20-400B-8EBA-0EAD676DB79A}" type="presParOf" srcId="{FF2A166E-7EF9-4441-9C17-8228CD61A9CB}" destId="{E9B2F8E7-6FA5-4282-A0DB-F179480659FB}" srcOrd="4" destOrd="0" presId="urn:microsoft.com/office/officeart/2005/8/layout/venn1"/>
    <dgm:cxn modelId="{5064A096-28C7-45B2-9E39-AAD0E2C5554E}" type="presParOf" srcId="{FF2A166E-7EF9-4441-9C17-8228CD61A9CB}" destId="{BE4D0509-BCCD-40E2-96E7-FB81333E0DBA}" srcOrd="5" destOrd="0" presId="urn:microsoft.com/office/officeart/2005/8/layout/venn1"/>
  </dgm:cxnLst>
  <dgm:bg>
    <a:effectLst>
      <a:glow rad="101600">
        <a:schemeClr val="accent3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B40576-0EBE-4ED2-B5B7-953B2EAF0436}">
      <dsp:nvSpPr>
        <dsp:cNvPr id="0" name=""/>
        <dsp:cNvSpPr/>
      </dsp:nvSpPr>
      <dsp:spPr>
        <a:xfrm>
          <a:off x="1198744" y="42936"/>
          <a:ext cx="2060948" cy="206094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Value Driver</a:t>
          </a:r>
          <a:endParaRPr lang="en-US" sz="1800" b="1" kern="1200" dirty="0"/>
        </a:p>
      </dsp:txBody>
      <dsp:txXfrm>
        <a:off x="1473537" y="403602"/>
        <a:ext cx="1511362" cy="927426"/>
      </dsp:txXfrm>
    </dsp:sp>
    <dsp:sp modelId="{3CB8D69A-426A-447E-8822-0AC4F43A4B0D}">
      <dsp:nvSpPr>
        <dsp:cNvPr id="0" name=""/>
        <dsp:cNvSpPr/>
      </dsp:nvSpPr>
      <dsp:spPr>
        <a:xfrm>
          <a:off x="1942403" y="1331029"/>
          <a:ext cx="2060948" cy="2060948"/>
        </a:xfrm>
        <a:prstGeom prst="ellipse">
          <a:avLst/>
        </a:prstGeom>
        <a:solidFill>
          <a:schemeClr val="accent3">
            <a:alpha val="50000"/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Translator</a:t>
          </a:r>
          <a:endParaRPr lang="en-US" sz="1800" b="1" kern="1200" dirty="0"/>
        </a:p>
      </dsp:txBody>
      <dsp:txXfrm>
        <a:off x="2572710" y="1863440"/>
        <a:ext cx="1236569" cy="1133521"/>
      </dsp:txXfrm>
    </dsp:sp>
    <dsp:sp modelId="{E9B2F8E7-6FA5-4282-A0DB-F179480659FB}">
      <dsp:nvSpPr>
        <dsp:cNvPr id="0" name=""/>
        <dsp:cNvSpPr/>
      </dsp:nvSpPr>
      <dsp:spPr>
        <a:xfrm>
          <a:off x="455085" y="1331029"/>
          <a:ext cx="2060948" cy="2060948"/>
        </a:xfrm>
        <a:prstGeom prst="ellipse">
          <a:avLst/>
        </a:prstGeom>
        <a:solidFill>
          <a:schemeClr val="accent3">
            <a:alpha val="50000"/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Catalyst</a:t>
          </a:r>
          <a:endParaRPr lang="en-US" sz="1800" b="1" kern="1200" dirty="0"/>
        </a:p>
      </dsp:txBody>
      <dsp:txXfrm>
        <a:off x="649158" y="1863440"/>
        <a:ext cx="1236569" cy="11335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64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437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668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421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093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42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92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840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585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285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15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057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548585805"/>
              </p:ext>
            </p:extLst>
          </p:nvPr>
        </p:nvGraphicFramePr>
        <p:xfrm>
          <a:off x="2316587" y="1828800"/>
          <a:ext cx="4458438" cy="34349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onut 3"/>
          <p:cNvSpPr/>
          <p:nvPr/>
        </p:nvSpPr>
        <p:spPr>
          <a:xfrm>
            <a:off x="1271588" y="304801"/>
            <a:ext cx="6653212" cy="6553199"/>
          </a:xfrm>
          <a:prstGeom prst="donut">
            <a:avLst>
              <a:gd name="adj" fmla="val 14476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4326510">
            <a:off x="6867981" y="2961819"/>
            <a:ext cx="1351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Functional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7800281">
            <a:off x="1271588" y="2286000"/>
            <a:ext cx="170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Operational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69594" y="685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&amp;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31344" y="6202907"/>
            <a:ext cx="293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Leaders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304801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INSPIRATION-</a:t>
            </a:r>
          </a:p>
        </p:txBody>
      </p:sp>
    </p:spTree>
    <p:extLst>
      <p:ext uri="{BB962C8B-B14F-4D97-AF65-F5344CB8AC3E}">
        <p14:creationId xmlns:p14="http://schemas.microsoft.com/office/powerpoint/2010/main" val="349321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13216" y="1484376"/>
            <a:ext cx="7917569" cy="3200400"/>
            <a:chOff x="990600" y="1484376"/>
            <a:chExt cx="7917569" cy="32004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0600" y="1484376"/>
              <a:ext cx="3614438" cy="320040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4000" y="1484376"/>
              <a:ext cx="3574169" cy="3200400"/>
            </a:xfrm>
            <a:prstGeom prst="rect">
              <a:avLst/>
            </a:prstGeom>
          </p:spPr>
        </p:pic>
      </p:grpSp>
      <p:sp>
        <p:nvSpPr>
          <p:cNvPr id="5" name="TextBox 4"/>
          <p:cNvSpPr txBox="1"/>
          <p:nvPr/>
        </p:nvSpPr>
        <p:spPr>
          <a:xfrm>
            <a:off x="228600" y="304801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BLUE</a:t>
            </a:r>
          </a:p>
        </p:txBody>
      </p:sp>
    </p:spTree>
    <p:extLst>
      <p:ext uri="{BB962C8B-B14F-4D97-AF65-F5344CB8AC3E}">
        <p14:creationId xmlns:p14="http://schemas.microsoft.com/office/powerpoint/2010/main" val="356725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33639" y="1484376"/>
            <a:ext cx="7849409" cy="3200400"/>
            <a:chOff x="1011023" y="1484376"/>
            <a:chExt cx="7849409" cy="32004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1023" y="1484376"/>
              <a:ext cx="3573591" cy="320040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1737" y="1484376"/>
              <a:ext cx="3478695" cy="3200400"/>
            </a:xfrm>
            <a:prstGeom prst="rect">
              <a:avLst/>
            </a:prstGeom>
          </p:spPr>
        </p:pic>
      </p:grpSp>
      <p:sp>
        <p:nvSpPr>
          <p:cNvPr id="5" name="TextBox 4"/>
          <p:cNvSpPr txBox="1"/>
          <p:nvPr/>
        </p:nvSpPr>
        <p:spPr>
          <a:xfrm>
            <a:off x="228600" y="304801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</a:t>
            </a:r>
          </a:p>
        </p:txBody>
      </p:sp>
    </p:spTree>
    <p:extLst>
      <p:ext uri="{BB962C8B-B14F-4D97-AF65-F5344CB8AC3E}">
        <p14:creationId xmlns:p14="http://schemas.microsoft.com/office/powerpoint/2010/main" val="362973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7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&quot;/&gt;&lt;property id=&quot;20307&quot; value=&quot;257&quot;/&gt;&lt;/object&gt;&lt;object type=&quot;3&quot; unique_id=&quot;10004&quot;&gt;&lt;property id=&quot;20148&quot; value=&quot;5&quot;/&gt;&lt;property id=&quot;20300&quot; value=&quot;Slide 2&quot;/&gt;&lt;property id=&quot;20307&quot; value=&quot;258&quot;/&gt;&lt;/object&gt;&lt;object type=&quot;3&quot; unique_id=&quot;10005&quot;&gt;&lt;property id=&quot;20148&quot; value=&quot;5&quot;/&gt;&lt;property id=&quot;20300&quot; value=&quot;Slide 3&quot;/&gt;&lt;property id=&quot;20307&quot; value=&quot;259&quot;/&gt;&lt;/object&gt;&lt;/object&gt;&lt;object type=&quot;8&quot; unique_id=&quot;10010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11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Rio Tinto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Hammouch, Dali (GBS)</dc:creator>
  <cp:lastModifiedBy>Mara Green</cp:lastModifiedBy>
  <cp:revision>5</cp:revision>
  <cp:lastPrinted>2015-01-26T20:32:00Z</cp:lastPrinted>
  <dcterms:created xsi:type="dcterms:W3CDTF">2015-01-26T20:28:17Z</dcterms:created>
  <dcterms:modified xsi:type="dcterms:W3CDTF">2015-02-26T20:12:46Z</dcterms:modified>
</cp:coreProperties>
</file>